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23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9" autoAdjust="0"/>
    <p:restoredTop sz="94660"/>
  </p:normalViewPr>
  <p:slideViewPr>
    <p:cSldViewPr snapToGrid="0">
      <p:cViewPr>
        <p:scale>
          <a:sx n="70" d="100"/>
          <a:sy n="70" d="100"/>
        </p:scale>
        <p:origin x="1500" y="6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2DAD5ADD-F2BA-4184-B2C3-6A651EFAF5F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256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3E73E949-C986-43FA-888C-13BB1AE658F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279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3E73E949-C986-43FA-888C-13BB1AE658F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46704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3E73E949-C986-43FA-888C-13BB1AE658F5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6587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3E73E949-C986-43FA-888C-13BB1AE658F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71191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3E73E949-C986-43FA-888C-13BB1AE658F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7309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3E73E949-C986-43FA-888C-13BB1AE658F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36579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0AD592C6-EB4E-4751-90E4-EB45FF2B338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53210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9345D209-478C-4FEA-8AEE-1FC73296EF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1922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52718"/>
            <a:ext cx="8839200" cy="766482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01000" cy="5105400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598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A9DB6890-B9B2-4E5A-AA7D-E75E17A76B7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3934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412C3E12-30B6-4BCA-BE3B-7A7BF1D3727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9459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185106D1-41BD-461A-8F45-F27EB0EE96C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1942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4B8DF0D3-5549-4C4A-83E1-E66817760D2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5768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9CBE7A17-6607-450C-BC57-EA5687E29BC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1994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D426B830-B229-4A18-BC52-1E3C276C277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490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ABA0E334-AFBE-45BD-BAC2-C70C547CB0F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257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41456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40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aa.psiexams.com/faa/login" TargetMode="External"/><Relationship Id="rId2" Type="http://schemas.openxmlformats.org/officeDocument/2006/relationships/hyperlink" Target="https://iacra.faa.gov/IACRA/Default.asp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4BFE3-AA27-1C89-4729-0F3938DD43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900" y="400051"/>
            <a:ext cx="7144510" cy="4377332"/>
          </a:xfrm>
        </p:spPr>
        <p:txBody>
          <a:bodyPr/>
          <a:lstStyle/>
          <a:p>
            <a:r>
              <a:rPr lang="en-US" sz="6600" dirty="0"/>
              <a:t>Teach to the Test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C8228C-C9AF-9AE7-A0DB-0FC03366D9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7464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6E3AF-49FC-6F98-854D-AA10AA265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more dumb test 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34D39-E388-FBC6-0125-AFBD10E2A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0" indent="-640080"/>
            <a:r>
              <a:rPr lang="en-US" dirty="0"/>
              <a:t>There is no penalty for a wrong answer, so don’t leave any questions blank. You can only help yourself by guessing.</a:t>
            </a:r>
          </a:p>
          <a:p>
            <a:pPr marL="640080" indent="-640080"/>
            <a:r>
              <a:rPr lang="en-US" dirty="0"/>
              <a:t>Don’t eliminate an answer because it seems “too obvious.” Sometimes the FAA is exactly that dumb.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204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2BAC0-22E5-1836-8661-2CF376A37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 your endorsement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19CFC-FA02-6797-37BF-1DB734619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0" indent="-640080"/>
            <a:r>
              <a:rPr lang="en-US" dirty="0"/>
              <a:t>Study really hard</a:t>
            </a:r>
          </a:p>
          <a:p>
            <a:pPr marL="640080" indent="-640080"/>
            <a:r>
              <a:rPr lang="en-US" dirty="0"/>
              <a:t>Take practice tests until you’ve scored 90-95% a few times</a:t>
            </a:r>
          </a:p>
          <a:p>
            <a:pPr marL="640080" indent="-640080"/>
            <a:r>
              <a:rPr lang="en-US" dirty="0"/>
              <a:t>Contact me to set up a time</a:t>
            </a:r>
          </a:p>
          <a:p>
            <a:pPr marL="640080" indent="-640080"/>
            <a:r>
              <a:rPr lang="en-US" dirty="0"/>
              <a:t>I’ll email you a test; you send back the answers</a:t>
            </a:r>
          </a:p>
          <a:p>
            <a:pPr marL="640080" indent="-640080"/>
            <a:r>
              <a:rPr lang="en-US" dirty="0"/>
              <a:t>If you score 85% or more I’ll email you an endorsement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225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2BAC0-22E5-1836-8661-2CF376A37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19CFC-FA02-6797-37BF-1DB734619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0" indent="-640080"/>
            <a:r>
              <a:rPr lang="en-US" dirty="0"/>
              <a:t>Create account in IACRA</a:t>
            </a:r>
          </a:p>
          <a:p>
            <a:pPr marL="0" lvl="1" indent="0" algn="ctr">
              <a:buNone/>
            </a:pPr>
            <a:r>
              <a:rPr lang="en-US" sz="30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https://iacra.faa.gov/IACRA/Default.aspx</a:t>
            </a:r>
            <a:endParaRPr lang="en-US" sz="3000" dirty="0"/>
          </a:p>
          <a:p>
            <a:pPr marL="640080" indent="-640080"/>
            <a:endParaRPr lang="en-US" dirty="0"/>
          </a:p>
          <a:p>
            <a:pPr marL="640080" indent="-640080"/>
            <a:r>
              <a:rPr lang="en-US" dirty="0"/>
              <a:t>Get an FTN (</a:t>
            </a:r>
            <a:r>
              <a:rPr lang="en-US" u="sng" dirty="0"/>
              <a:t>F</a:t>
            </a:r>
            <a:r>
              <a:rPr lang="en-US" dirty="0"/>
              <a:t>AA </a:t>
            </a:r>
            <a:r>
              <a:rPr lang="en-US" u="sng" dirty="0"/>
              <a:t>T</a:t>
            </a:r>
            <a:r>
              <a:rPr lang="en-US" dirty="0"/>
              <a:t>racking </a:t>
            </a:r>
            <a:r>
              <a:rPr lang="en-US" u="sng" dirty="0"/>
              <a:t>N</a:t>
            </a:r>
            <a:r>
              <a:rPr lang="en-US" dirty="0"/>
              <a:t>umber)</a:t>
            </a:r>
          </a:p>
          <a:p>
            <a:pPr marL="640080" indent="-640080"/>
            <a:endParaRPr lang="en-US" dirty="0"/>
          </a:p>
          <a:p>
            <a:pPr marL="640080" indent="-640080"/>
            <a:r>
              <a:rPr lang="en-US" dirty="0"/>
              <a:t>Sign up at PSI online and pay</a:t>
            </a:r>
          </a:p>
          <a:p>
            <a:pPr marL="0" lvl="1" indent="0" algn="ctr">
              <a:buNone/>
            </a:pPr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https://faa.psiexams.com/faa/login</a:t>
            </a:r>
            <a:endParaRPr lang="en-US" dirty="0"/>
          </a:p>
          <a:p>
            <a:pPr marL="640080" indent="-64008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108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98277C-348D-F9A6-D43C-DB51004C2D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11CB2-1F41-BC62-AA77-CA92789AF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 the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F1B6B-D4C1-F8D0-AC79-32AF3610F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0" indent="-640080"/>
            <a:r>
              <a:rPr lang="en-US" dirty="0"/>
              <a:t>Study really hard some more</a:t>
            </a:r>
          </a:p>
          <a:p>
            <a:pPr marL="640080" indent="-640080"/>
            <a:r>
              <a:rPr lang="en-US" dirty="0"/>
              <a:t>Show up ready on test day with</a:t>
            </a:r>
          </a:p>
          <a:p>
            <a:pPr marL="640080" lvl="1" indent="-640080"/>
            <a:r>
              <a:rPr lang="en-US" dirty="0"/>
              <a:t>Picture ID</a:t>
            </a:r>
          </a:p>
          <a:p>
            <a:pPr marL="640080" lvl="1" indent="-640080"/>
            <a:r>
              <a:rPr lang="en-US" dirty="0"/>
              <a:t>Logbook with my endorsement</a:t>
            </a:r>
          </a:p>
          <a:p>
            <a:pPr marL="640080" lvl="1" indent="-640080"/>
            <a:r>
              <a:rPr lang="en-US" dirty="0"/>
              <a:t>Allowed materials</a:t>
            </a:r>
          </a:p>
        </p:txBody>
      </p:sp>
    </p:spTree>
    <p:extLst>
      <p:ext uri="{BB962C8B-B14F-4D97-AF65-F5344CB8AC3E}">
        <p14:creationId xmlns:p14="http://schemas.microsoft.com/office/powerpoint/2010/main" val="3117306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0BB95-D1C9-D0D8-EEBB-95E9A269B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are allowed to bring: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A4DC1-0AEE-EEE9-BBE3-77B9EEEF4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0" indent="-640080"/>
            <a:r>
              <a:rPr lang="en-US" dirty="0"/>
              <a:t>Straight edge</a:t>
            </a:r>
          </a:p>
          <a:p>
            <a:pPr marL="640080" indent="-640080"/>
            <a:r>
              <a:rPr lang="en-US" dirty="0"/>
              <a:t>Protractor</a:t>
            </a:r>
          </a:p>
          <a:p>
            <a:pPr marL="640080" indent="-640080"/>
            <a:r>
              <a:rPr lang="en-US" dirty="0"/>
              <a:t>Plotter</a:t>
            </a:r>
          </a:p>
          <a:p>
            <a:pPr marL="640080" indent="-640080"/>
            <a:r>
              <a:rPr lang="en-US" dirty="0"/>
              <a:t>E6B navigation computer (mechanical or electronic)</a:t>
            </a:r>
          </a:p>
          <a:p>
            <a:pPr marL="640080" indent="-640080"/>
            <a:r>
              <a:rPr lang="en-US" dirty="0"/>
              <a:t>Navigation log sheets</a:t>
            </a:r>
          </a:p>
          <a:p>
            <a:pPr marL="640080" indent="-640080"/>
            <a:r>
              <a:rPr lang="en-US" dirty="0"/>
              <a:t>Simple (non-memory) calculator</a:t>
            </a:r>
          </a:p>
        </p:txBody>
      </p:sp>
    </p:spTree>
    <p:extLst>
      <p:ext uri="{BB962C8B-B14F-4D97-AF65-F5344CB8AC3E}">
        <p14:creationId xmlns:p14="http://schemas.microsoft.com/office/powerpoint/2010/main" val="4157512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0BB95-D1C9-D0D8-EEBB-95E9A269B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will be given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A4DC1-0AEE-EEE9-BBE3-77B9EEEF4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0" indent="-640080"/>
            <a:r>
              <a:rPr lang="en-US" dirty="0"/>
              <a:t>Pencils</a:t>
            </a:r>
          </a:p>
          <a:p>
            <a:pPr marL="640080" indent="-640080"/>
            <a:r>
              <a:rPr lang="en-US" dirty="0"/>
              <a:t>Scratch paper</a:t>
            </a:r>
          </a:p>
          <a:p>
            <a:pPr marL="640080" indent="-640080"/>
            <a:r>
              <a:rPr lang="en-US" dirty="0"/>
              <a:t>Required test booklet(s)</a:t>
            </a:r>
          </a:p>
        </p:txBody>
      </p:sp>
    </p:spTree>
    <p:extLst>
      <p:ext uri="{BB962C8B-B14F-4D97-AF65-F5344CB8AC3E}">
        <p14:creationId xmlns:p14="http://schemas.microsoft.com/office/powerpoint/2010/main" val="998147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0BB95-D1C9-D0D8-EEBB-95E9A269B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the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A4DC1-0AEE-EEE9-BBE3-77B9EEEF4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will get a report with your results</a:t>
            </a:r>
          </a:p>
          <a:p>
            <a:r>
              <a:rPr lang="en-US" dirty="0"/>
              <a:t>Don’t lose this. </a:t>
            </a:r>
          </a:p>
          <a:p>
            <a:pPr lvl="1"/>
            <a:r>
              <a:rPr lang="en-US" dirty="0"/>
              <a:t>Will go over missed topics with your flight instructor</a:t>
            </a:r>
          </a:p>
          <a:p>
            <a:pPr lvl="1"/>
            <a:r>
              <a:rPr lang="en-US" dirty="0"/>
              <a:t>Must show to DPE on your </a:t>
            </a:r>
            <a:r>
              <a:rPr lang="en-US" dirty="0" err="1"/>
              <a:t>checkride</a:t>
            </a:r>
            <a:endParaRPr lang="en-US" dirty="0"/>
          </a:p>
          <a:p>
            <a:r>
              <a:rPr lang="en-US" dirty="0"/>
              <a:t>A test is good for 24 “FAA months”</a:t>
            </a:r>
          </a:p>
        </p:txBody>
      </p:sp>
    </p:spTree>
    <p:extLst>
      <p:ext uri="{BB962C8B-B14F-4D97-AF65-F5344CB8AC3E}">
        <p14:creationId xmlns:p14="http://schemas.microsoft.com/office/powerpoint/2010/main" val="2310152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0BB95-D1C9-D0D8-EEBB-95E9A269B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 fail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A4DC1-0AEE-EEE9-BBE3-77B9EEEF4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0" indent="-640080"/>
            <a:r>
              <a:rPr lang="en-US" dirty="0"/>
              <a:t>You will take your report to your flight or ground instructor and get remedial instruction</a:t>
            </a:r>
          </a:p>
          <a:p>
            <a:pPr marL="640080" indent="-640080"/>
            <a:r>
              <a:rPr lang="en-US" dirty="0"/>
              <a:t>Instructor will issue new endorsement indicating deficiencies are corrected </a:t>
            </a:r>
          </a:p>
          <a:p>
            <a:pPr marL="640080" indent="-640080"/>
            <a:r>
              <a:rPr lang="en-US" dirty="0"/>
              <a:t>Take the old report and new endorsement to testing center to retake</a:t>
            </a:r>
          </a:p>
        </p:txBody>
      </p:sp>
    </p:spTree>
    <p:extLst>
      <p:ext uri="{BB962C8B-B14F-4D97-AF65-F5344CB8AC3E}">
        <p14:creationId xmlns:p14="http://schemas.microsoft.com/office/powerpoint/2010/main" val="539841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6E3AF-49FC-6F98-854D-AA10AA265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dumb test 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34D39-E388-FBC6-0125-AFBD10E2A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0" indent="-640080"/>
            <a:r>
              <a:rPr lang="en-US" dirty="0"/>
              <a:t>You have way more time than you need. Don’t rush.</a:t>
            </a:r>
          </a:p>
          <a:p>
            <a:pPr marL="640080" indent="-640080"/>
            <a:r>
              <a:rPr lang="en-US" dirty="0"/>
              <a:t>Read every single word of the question and all answers. Some are tricky on purpose.</a:t>
            </a:r>
          </a:p>
          <a:p>
            <a:pPr marL="640080" indent="-640080"/>
            <a:r>
              <a:rPr lang="en-US" dirty="0"/>
              <a:t>Questions are all multiple choice with three choices. One is usually obviously wrong, so find and eliminate 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6727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ound_School_Theme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ound_School_Theme" id="{CC9089E6-9019-4A67-A799-E2425C342D78}" vid="{804DEC66-30D5-48A9-B7A6-A52DAEE056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Ground_School_Theme</Template>
  <TotalTime>137</TotalTime>
  <Words>340</Words>
  <Application>Microsoft Office PowerPoint</Application>
  <PresentationFormat>On-screen Show (4:3)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Century Gothic</vt:lpstr>
      <vt:lpstr>Wingdings 3</vt:lpstr>
      <vt:lpstr>Ground_School_Theme</vt:lpstr>
      <vt:lpstr>Teach to the Test</vt:lpstr>
      <vt:lpstr>Get your endorsement</vt:lpstr>
      <vt:lpstr>Sign Up</vt:lpstr>
      <vt:lpstr>Take the Test</vt:lpstr>
      <vt:lpstr>You are allowed to bring:</vt:lpstr>
      <vt:lpstr>You will be given</vt:lpstr>
      <vt:lpstr>After the test</vt:lpstr>
      <vt:lpstr>If you fail</vt:lpstr>
      <vt:lpstr>Some dumb test tips</vt:lpstr>
      <vt:lpstr>Some more dumb test tips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 to the Test</dc:title>
  <dc:creator>Kathy Harkness</dc:creator>
  <cp:lastModifiedBy>Kathy Harkness</cp:lastModifiedBy>
  <cp:revision>5</cp:revision>
  <dcterms:created xsi:type="dcterms:W3CDTF">2023-03-23T21:54:38Z</dcterms:created>
  <dcterms:modified xsi:type="dcterms:W3CDTF">2026-03-26T19:47:07Z</dcterms:modified>
</cp:coreProperties>
</file>